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4" autoAdjust="0"/>
    <p:restoredTop sz="94660"/>
  </p:normalViewPr>
  <p:slideViewPr>
    <p:cSldViewPr snapToGrid="0">
      <p:cViewPr>
        <p:scale>
          <a:sx n="43" d="100"/>
          <a:sy n="43" d="100"/>
        </p:scale>
        <p:origin x="110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5A9E-F6A0-2A0D-67B0-6D6386372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C5CE1-2FD0-4450-9D77-F58915770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F5D03-7551-7497-8FF5-35313460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B8292-DCC8-24F9-FFC1-9FB05A12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94722-E166-EE63-B654-F8AECEA4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53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4C32-C9F4-5DB3-F1A3-D67AF4B0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D8F0C-4F87-AB38-4EC3-2849D1F03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83FBF-E81E-DBE0-D4E6-83630FB61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4AF27-FF22-A9D0-4337-6360139C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5F6FA-F60E-BC80-0C55-DEAF2DDF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817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364758-0D11-5B9F-510F-DC9456E97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D5440-51EB-B3F6-7563-665D78713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AE727-D429-4E1A-B081-3DA09BB3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3AE3B-E948-94B4-FFCA-E3C625E0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BB15D-0E89-10B9-A87E-4D8616A3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98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64D6-8B6A-AAE1-71B2-90E2545E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D1DCB-B493-3318-249C-A15CBA11C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2DD97-8BD1-E473-42DF-4EFAFBF4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344FB-11C1-B6DA-7AD5-CEE197DA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793C0-60B0-E5F5-EA1C-5B1AAED6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41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11F8-7C74-3A50-8A54-E1B09884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A8F7A-33C6-6AD9-EC23-1CDE57E5C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E8022-0EF6-4C4D-B49B-3D2EEE1E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3404A-C533-3AFE-EA37-650DC564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975A4-FB69-7E52-2B10-9B09E28D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83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A23A-6105-8443-45F9-16A65453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6EAAA-4203-2B36-4BBD-EC7686BE6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EA4A8-286B-72DC-1FF0-9429CEDB6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D50C1-8E30-F7C7-7DA6-E4D3A89A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7CBCC-5C30-A889-5553-08AC35B4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6BEC9-BBE7-071E-10DB-6454761E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990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C621-778D-18C8-2D75-D480928C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258D1-A21F-C7E2-696E-F93333D78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51829-E1AB-EE16-8302-76DFCA95E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D6C69-10FE-8A48-AABB-8F5935248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23EE9-64C1-ADAA-5A2B-5BF0390E5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F72AB-026A-48E3-C421-395C8764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F0A09-BABB-525E-1B5F-15CBAC8EA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A07D8-1564-1896-9B92-DDDD7722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45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8A49-3E54-2906-1A4C-ADDDBA14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C6F83-77D8-2F57-3C52-E5962E46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783E4-AD55-82C1-1495-D63B1DEB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2DA0-C945-2214-F907-A5B684BE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30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26D45A-6DD7-6167-EC5F-14EF055D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4FF18-625F-4C21-5004-5C0190D73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F9C0-1422-54E9-06F1-1A7C662B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10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CB865-5588-F842-FEF0-FE8F12FA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B7FC2-3BE2-8AC1-DBE4-12D617C9E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BB4E3-3A72-1308-8DD4-46471FA76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6B1E2-BA99-6A04-8F08-821BE612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2E03B-2402-F264-D190-FBCF9561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AF485-AD9D-34FD-D599-9436570D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23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8C9C-F3F2-E57F-831D-B6880BD7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696AA-8591-C50B-34FA-C29709EA8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805DC-EC2B-6CEB-659F-B3B21CAB5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29660-302D-D32D-3E04-8294C9F74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B7AC9-F888-0950-721A-588CE600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9965C-24ED-7321-CC42-D5AD5B9F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59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0636D-7C14-C443-1604-E48957E1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557C7-25CB-4120-37A2-1A972D7E7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B5FFF-4E5D-3BC0-4F39-C59891F2B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53F5C-2E81-41EF-AD39-0E0F7BBED44A}" type="datetimeFigureOut">
              <a:rPr lang="en-IN" smtClean="0"/>
              <a:t>19-02-2024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05587-25E1-C903-0954-F852EBCEA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2A990-DFBA-24F3-AF32-5B232803D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698B-208B-49BE-95F1-14C8FDA845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48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F6170-9014-E1D3-C40C-7B93FA4CE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i="1" u="sng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r>
              <a:rPr lang="en-US" b="1" i="1" u="sng" dirty="0">
                <a:latin typeface="Aharoni" panose="02010803020104030203" pitchFamily="2" charset="-79"/>
                <a:cs typeface="Aharoni" panose="02010803020104030203" pitchFamily="2" charset="-79"/>
              </a:rPr>
              <a:t>Assignment-I: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CARE WITH CARE HOSPITAL </a:t>
            </a:r>
          </a:p>
          <a:p>
            <a:pPr marL="0" indent="0" algn="ctr">
              <a:buNone/>
            </a:pP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Web Development Framework Using Python (23AI002)</a:t>
            </a:r>
          </a:p>
          <a:p>
            <a:pPr marL="0" indent="0" algn="ctr">
              <a:buNone/>
            </a:pPr>
            <a:r>
              <a:rPr lang="en-US" b="1" i="1" u="sng" dirty="0">
                <a:latin typeface="Aharoni" panose="02010803020104030203" pitchFamily="2" charset="-79"/>
                <a:cs typeface="Aharoni" panose="02010803020104030203" pitchFamily="2" charset="-79"/>
              </a:rPr>
              <a:t>Submitted by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: GAURI CHOPRA (2310993822)</a:t>
            </a:r>
          </a:p>
          <a:p>
            <a:pPr marL="0" indent="0" algn="ctr">
              <a:buNone/>
            </a:pPr>
            <a:r>
              <a:rPr lang="en-US" b="1" i="1" u="sng" dirty="0">
                <a:latin typeface="Aharoni" panose="02010803020104030203" pitchFamily="2" charset="-79"/>
                <a:cs typeface="Aharoni" panose="02010803020104030203" pitchFamily="2" charset="-79"/>
              </a:rPr>
              <a:t>Submitted To: 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Dr. Swati Malik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/>
              <a:t>CHITKARA UNIVERSITY INSITUTE OF ENGINEERING &amp; TECHNOLOGY CHITKARA UNIVERSITY, RAJPURA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FEBRUARY, 2023</a:t>
            </a:r>
            <a:endParaRPr lang="en-IN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9D32DD7-3077-F9DC-EDA5-BAB2B30A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3034876"/>
            <a:ext cx="1554480" cy="1554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70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ED087-0BAC-BB66-A84E-B6AD5EA7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640-3D15-7F90-6D98-5575C86A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B589E6-7F1E-1766-DB21-DE32E9F6A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B510C-6FA1-7F12-A019-4930FE667F75}"/>
              </a:ext>
            </a:extLst>
          </p:cNvPr>
          <p:cNvSpPr txBox="1"/>
          <p:nvPr/>
        </p:nvSpPr>
        <p:spPr>
          <a:xfrm>
            <a:off x="125507" y="191856"/>
            <a:ext cx="7028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Physiotherapy Management</a:t>
            </a:r>
            <a:endParaRPr lang="en-IN"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95CDD-D8DD-7655-1792-54ECAD3D20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8"/>
          <a:stretch/>
        </p:blipFill>
        <p:spPr>
          <a:xfrm>
            <a:off x="286870" y="939218"/>
            <a:ext cx="5558117" cy="5354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1991EA-53EC-9306-8BDE-E3DA5933DAFA}"/>
              </a:ext>
            </a:extLst>
          </p:cNvPr>
          <p:cNvSpPr txBox="1"/>
          <p:nvPr/>
        </p:nvSpPr>
        <p:spPr>
          <a:xfrm>
            <a:off x="6006345" y="1078312"/>
            <a:ext cx="5827064" cy="5019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Dedicated section for tracking physiotherapy sessions and patient progress.</a:t>
            </a:r>
            <a:endParaRPr lang="en-IN" sz="2000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Integrated tools for physiotherapists to document treatment plans and outcomes.</a:t>
            </a:r>
            <a:endParaRPr lang="en-IN" sz="2000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Comprehensive insights into the effectiveness of physiotherapy interventions.</a:t>
            </a:r>
            <a:endParaRPr lang="en-IN" sz="2000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5162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4A0D9-5175-D644-771B-B2117C88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CA38-270B-8F32-6BB9-2BBFD047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A22FB-3444-3009-85DB-95D42A2A6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6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54BBD-F4C6-59BA-6ABD-6B07187B748C}"/>
              </a:ext>
            </a:extLst>
          </p:cNvPr>
          <p:cNvSpPr txBox="1"/>
          <p:nvPr/>
        </p:nvSpPr>
        <p:spPr>
          <a:xfrm>
            <a:off x="2976283" y="2235804"/>
            <a:ext cx="62394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 PART OF THE CODE </a:t>
            </a:r>
            <a:endParaRPr lang="en-IN" sz="4800" b="1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41280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E2FF-8203-8DC4-6C40-D5E65589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DCFC-FED8-B081-2295-24AACEB4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9B760-9D66-AD80-AEDE-C3D900B23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413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2EE1-45EE-0878-610D-B751D7B9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C43A9B-BBEF-FDDE-5A2D-6510D4404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9666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2B9D-90B0-B0C2-6CB3-75BEA296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F361-99AA-7A0A-BFBA-E16105605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5F990-E750-1864-B949-B67341074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456E3-76C1-615D-5397-C6FD098F6E53}"/>
              </a:ext>
            </a:extLst>
          </p:cNvPr>
          <p:cNvSpPr txBox="1"/>
          <p:nvPr/>
        </p:nvSpPr>
        <p:spPr>
          <a:xfrm>
            <a:off x="7010400" y="371148"/>
            <a:ext cx="34603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  <a:endParaRPr lang="en-IN" sz="4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DEAC5-0B4D-6F5A-947B-268C44431131}"/>
              </a:ext>
            </a:extLst>
          </p:cNvPr>
          <p:cNvSpPr txBox="1"/>
          <p:nvPr/>
        </p:nvSpPr>
        <p:spPr>
          <a:xfrm>
            <a:off x="4016187" y="2135003"/>
            <a:ext cx="8157879" cy="222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OpenAI. (2021). “ChatGPT-OpenAI’s Language Model.”</a:t>
            </a: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GitHub. (2021). “GitHub Repository.”</a:t>
            </a: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Google. (2021). “Google Search”</a:t>
            </a: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4. Now. (2021). “Now by OpenAI.”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09945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5AD0-9C30-CC21-90BD-B09E15D1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975E0-C8F1-B2D0-BCC3-870603625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525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86CE-14A9-0FEA-AD25-0E32DBA11C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597F5-8B3E-0491-F3B3-964DEB9752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E8711-409B-A701-3535-560C0CC4F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303F30-EE6F-C5C5-523A-37CB570DD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45" y="15544"/>
            <a:ext cx="5580146" cy="10913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E3B6BA-54B8-8078-BEA1-F1DD57CECAD6}"/>
              </a:ext>
            </a:extLst>
          </p:cNvPr>
          <p:cNvSpPr txBox="1">
            <a:spLocks/>
          </p:cNvSpPr>
          <p:nvPr/>
        </p:nvSpPr>
        <p:spPr>
          <a:xfrm>
            <a:off x="3272588" y="1760788"/>
            <a:ext cx="8081211" cy="2871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latin typeface="Aharoni" panose="02010803020104030203" pitchFamily="2" charset="-79"/>
                <a:cs typeface="Aharoni" panose="02010803020104030203" pitchFamily="2" charset="-79"/>
              </a:rPr>
              <a:t>CARE WITH CARE</a:t>
            </a:r>
          </a:p>
          <a:p>
            <a:r>
              <a:rPr lang="en-US" b="1" i="1" dirty="0">
                <a:latin typeface="Aharoni" panose="02010803020104030203" pitchFamily="2" charset="-79"/>
                <a:cs typeface="Aharoni" panose="02010803020104030203" pitchFamily="2" charset="-79"/>
              </a:rPr>
              <a:t> HOSPITAL</a:t>
            </a:r>
            <a:endParaRPr lang="en-IN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6974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70CE-5334-CCE2-FBED-4FF5BEEF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8F8EB-2035-FDB3-0888-91BF05171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37823-2879-AAB3-9B0F-89AE0DF48E7D}"/>
              </a:ext>
            </a:extLst>
          </p:cNvPr>
          <p:cNvSpPr txBox="1"/>
          <p:nvPr/>
        </p:nvSpPr>
        <p:spPr>
          <a:xfrm>
            <a:off x="288761" y="96071"/>
            <a:ext cx="6224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IN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DFF87-DA45-6E98-0B12-14A722E0797C}"/>
              </a:ext>
            </a:extLst>
          </p:cNvPr>
          <p:cNvSpPr txBox="1"/>
          <p:nvPr/>
        </p:nvSpPr>
        <p:spPr>
          <a:xfrm>
            <a:off x="352927" y="1328632"/>
            <a:ext cx="540618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Welcome to the “CARE WITH CARE” Administration System – an innovative solution designed to streamline and enhance administrative processes in the healthcare domain. This comprehensive administration platform serves as a centralized hub for managing crucial information related to doctors, patients, medicines, other staff, and physiotherapy services. 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C0C073-7D51-BEB0-C131-E131B8905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06" y="1391201"/>
            <a:ext cx="5580147" cy="51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0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5F69-3DA6-58A1-CE78-02564458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33303-6F0B-B288-5519-B497F96D7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711A13-F98D-266F-847B-315086D07931}"/>
              </a:ext>
            </a:extLst>
          </p:cNvPr>
          <p:cNvSpPr txBox="1"/>
          <p:nvPr/>
        </p:nvSpPr>
        <p:spPr>
          <a:xfrm>
            <a:off x="167640" y="2381490"/>
            <a:ext cx="116890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latin typeface="Aharoni" panose="02010803020104030203" pitchFamily="2" charset="-79"/>
                <a:cs typeface="Aharoni" panose="02010803020104030203" pitchFamily="2" charset="-79"/>
              </a:rPr>
              <a:t>KEY HIGHLIGHTS</a:t>
            </a:r>
            <a:br>
              <a:rPr lang="en-US" sz="72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IN" sz="7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242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Up 6">
            <a:extLst>
              <a:ext uri="{FF2B5EF4-FFF2-40B4-BE49-F238E27FC236}">
                <a16:creationId xmlns:a16="http://schemas.microsoft.com/office/drawing/2014/main" id="{7F0266B1-5C6C-ED27-633B-592489AAC8E2}"/>
              </a:ext>
            </a:extLst>
          </p:cNvPr>
          <p:cNvSpPr/>
          <p:nvPr/>
        </p:nvSpPr>
        <p:spPr>
          <a:xfrm>
            <a:off x="9333154" y="4464424"/>
            <a:ext cx="187364" cy="1290918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DFFC1-FFBE-D409-3F43-3F546A867914}"/>
              </a:ext>
            </a:extLst>
          </p:cNvPr>
          <p:cNvSpPr txBox="1"/>
          <p:nvPr/>
        </p:nvSpPr>
        <p:spPr>
          <a:xfrm>
            <a:off x="7422771" y="5315635"/>
            <a:ext cx="34424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b="1" i="1" dirty="0">
                <a:solidFill>
                  <a:srgbClr val="C00000"/>
                </a:solidFill>
              </a:rPr>
              <a:t>Background video depicting the features and ambience of the hospital</a:t>
            </a:r>
            <a:endParaRPr lang="en-IN" sz="2400" b="1" i="1" dirty="0">
              <a:solidFill>
                <a:srgbClr val="C00000"/>
              </a:solidFill>
            </a:endParaRP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7E8EC78-6B3E-05D9-408F-D477836DAC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04" y="573745"/>
            <a:ext cx="10062884" cy="4723962"/>
          </a:xfr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F3F8F5-7FD1-803F-D5EB-E1578893D758}"/>
              </a:ext>
            </a:extLst>
          </p:cNvPr>
          <p:cNvCxnSpPr/>
          <p:nvPr/>
        </p:nvCxnSpPr>
        <p:spPr>
          <a:xfrm flipV="1">
            <a:off x="842682" y="1792941"/>
            <a:ext cx="1035422" cy="89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599F8A-5F69-E073-3C20-E6A1872AC213}"/>
              </a:ext>
            </a:extLst>
          </p:cNvPr>
          <p:cNvCxnSpPr/>
          <p:nvPr/>
        </p:nvCxnSpPr>
        <p:spPr>
          <a:xfrm>
            <a:off x="806824" y="2725271"/>
            <a:ext cx="1071280" cy="125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C4FEC0-8979-9B18-B65D-8117DE45D598}"/>
              </a:ext>
            </a:extLst>
          </p:cNvPr>
          <p:cNvCxnSpPr/>
          <p:nvPr/>
        </p:nvCxnSpPr>
        <p:spPr>
          <a:xfrm flipH="1">
            <a:off x="268941" y="2707341"/>
            <a:ext cx="5737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961294-B308-2A88-8CD8-2C639F6921EA}"/>
              </a:ext>
            </a:extLst>
          </p:cNvPr>
          <p:cNvCxnSpPr>
            <a:cxnSpLocks/>
          </p:cNvCxnSpPr>
          <p:nvPr/>
        </p:nvCxnSpPr>
        <p:spPr>
          <a:xfrm>
            <a:off x="268941" y="2689409"/>
            <a:ext cx="0" cy="2707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A33C046-7E66-C10D-8596-61D85D94C39B}"/>
              </a:ext>
            </a:extLst>
          </p:cNvPr>
          <p:cNvSpPr txBox="1"/>
          <p:nvPr/>
        </p:nvSpPr>
        <p:spPr>
          <a:xfrm>
            <a:off x="53791" y="5208053"/>
            <a:ext cx="27790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b="1" i="1" dirty="0">
                <a:solidFill>
                  <a:srgbClr val="C00000"/>
                </a:solidFill>
              </a:rPr>
              <a:t>Dashboard containing all the details such as doctor details patient details and staff details</a:t>
            </a:r>
            <a:endParaRPr lang="en-IN" sz="20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01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5949-7D8D-7C49-D9F1-CCAE3459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6D653-19DF-460B-467D-E00F95A29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7FD3A-8F2D-35DB-074D-DB77F8B57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1"/>
          <a:stretch/>
        </p:blipFill>
        <p:spPr>
          <a:xfrm>
            <a:off x="125511" y="1546409"/>
            <a:ext cx="5056089" cy="4926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38195A-8C96-B276-6B4C-B46F89F59D0F}"/>
              </a:ext>
            </a:extLst>
          </p:cNvPr>
          <p:cNvSpPr txBox="1"/>
          <p:nvPr/>
        </p:nvSpPr>
        <p:spPr>
          <a:xfrm>
            <a:off x="304801" y="485446"/>
            <a:ext cx="6320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Doctor Management</a:t>
            </a:r>
            <a:endParaRPr lang="en-IN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32A42-CF38-BB43-C1AA-1D7EEC22385A}"/>
              </a:ext>
            </a:extLst>
          </p:cNvPr>
          <p:cNvSpPr txBox="1"/>
          <p:nvPr/>
        </p:nvSpPr>
        <p:spPr>
          <a:xfrm>
            <a:off x="5307111" y="1350377"/>
            <a:ext cx="6741448" cy="521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Maintain detailed records of all doctors, including their qualifications and specialties.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Efficiently organize and access essential information about each medical professional.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Facilitates effective communication and collaboration among the medical team.</a:t>
            </a: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endParaRPr lang="en-US" sz="2800" b="1" dirty="0"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183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D8CC4-AE24-A08A-4639-38A28D9F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BE9F-563D-5162-F4BA-A83824CC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72B93-BAB4-D9BF-9C0D-4F1833115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B5C9B-49C8-F0CF-99FD-9964F7260D06}"/>
              </a:ext>
            </a:extLst>
          </p:cNvPr>
          <p:cNvSpPr txBox="1"/>
          <p:nvPr/>
        </p:nvSpPr>
        <p:spPr>
          <a:xfrm>
            <a:off x="6633882" y="272536"/>
            <a:ext cx="54146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4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Patient Information</a:t>
            </a:r>
            <a:endParaRPr lang="en-IN" sz="4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F8315-CB2D-8FB6-3816-F3E825B343B1}"/>
              </a:ext>
            </a:extLst>
          </p:cNvPr>
          <p:cNvSpPr txBox="1"/>
          <p:nvPr/>
        </p:nvSpPr>
        <p:spPr>
          <a:xfrm>
            <a:off x="6544227" y="1143298"/>
            <a:ext cx="5325034" cy="512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Comprehensive patient profiles with relevant details for personalized healthcare.</a:t>
            </a:r>
            <a:endParaRPr lang="en-IN" sz="2000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Easy access to patient history, diagnosis, and treatment plans for enhanced care.</a:t>
            </a:r>
            <a:endParaRPr lang="en-IN" sz="2000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Streamlined appointment scheduling and tracking for improved patient management.</a:t>
            </a:r>
            <a:endParaRPr lang="en-IN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F6731-ED43-F518-8ED5-AAFE93DBEA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4"/>
          <a:stretch/>
        </p:blipFill>
        <p:spPr>
          <a:xfrm>
            <a:off x="0" y="976251"/>
            <a:ext cx="5706027" cy="55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C0A67-2664-75D3-74AB-7500FA43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DB4C-791A-8958-87FE-ADAE3B95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D04B5-1AB2-30EF-FDDA-A70227868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CB8299-738F-1064-A214-F9021BDD6757}"/>
              </a:ext>
            </a:extLst>
          </p:cNvPr>
          <p:cNvSpPr txBox="1"/>
          <p:nvPr/>
        </p:nvSpPr>
        <p:spPr>
          <a:xfrm>
            <a:off x="838200" y="490628"/>
            <a:ext cx="6239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Medicine Inventory</a:t>
            </a:r>
            <a:endParaRPr lang="en-IN" sz="4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6E0F4-E92D-E5EF-C86E-124DA5C6E5C8}"/>
              </a:ext>
            </a:extLst>
          </p:cNvPr>
          <p:cNvSpPr txBox="1"/>
          <p:nvPr/>
        </p:nvSpPr>
        <p:spPr>
          <a:xfrm>
            <a:off x="6221503" y="1654281"/>
            <a:ext cx="5414685" cy="338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0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Centralized database for monitoring and managing medicine stock.</a:t>
            </a:r>
            <a:endParaRPr lang="en-IN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Real-time updates on medicine availability, expiration dates, and restocking needs.</a:t>
            </a:r>
            <a:endParaRPr lang="en-IN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Ensures accurate medication tracking and minimizes the risk of shortages</a:t>
            </a:r>
            <a:endParaRPr lang="en-IN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E7253F-60F6-7CB2-80C0-DB72F2297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5"/>
          <a:stretch/>
        </p:blipFill>
        <p:spPr>
          <a:xfrm>
            <a:off x="806823" y="1690688"/>
            <a:ext cx="5132292" cy="37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7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82BE9-D3AC-BF57-C844-D1259E1C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780F-97D5-FA25-72E2-11C0AF16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6FD27-03BA-E73A-533B-343D0BADF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66C0FE-BC20-2ABA-1D0A-CB52A6B9A439}"/>
              </a:ext>
            </a:extLst>
          </p:cNvPr>
          <p:cNvSpPr txBox="1"/>
          <p:nvPr/>
        </p:nvSpPr>
        <p:spPr>
          <a:xfrm>
            <a:off x="6113929" y="227716"/>
            <a:ext cx="58629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4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Other Staff Records</a:t>
            </a:r>
            <a:endParaRPr lang="en-IN" sz="4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190AB-8DC8-6EA6-30D3-2156959AEE29}"/>
              </a:ext>
            </a:extLst>
          </p:cNvPr>
          <p:cNvSpPr txBox="1"/>
          <p:nvPr/>
        </p:nvSpPr>
        <p:spPr>
          <a:xfrm>
            <a:off x="6131857" y="1329325"/>
            <a:ext cx="5773275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Detailed profiles of non-medical staff members, including roles and contact information.</a:t>
            </a:r>
            <a:endParaRPr lang="en-IN" sz="2000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Efficiently manage and coordinate activities of administrative and support personnel.</a:t>
            </a:r>
            <a:endParaRPr lang="en-IN" sz="2000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 b="1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Enhances overall workflow and ensures smooth day-to-day operations.</a:t>
            </a:r>
            <a:endParaRPr lang="en-IN" sz="2000" b="1" dirty="0">
              <a:effectLst/>
              <a:latin typeface="Aharoni" panose="02010803020104030203" pitchFamily="2" charset="-79"/>
              <a:ea typeface="Calibri" panose="020F0502020204030204" pitchFamily="34" charset="0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42BC7E-A775-4586-CDAF-BB3644D5F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22"/>
          <a:stretch/>
        </p:blipFill>
        <p:spPr>
          <a:xfrm>
            <a:off x="268941" y="1224873"/>
            <a:ext cx="5809129" cy="47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91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Gauri Chopra</dc:creator>
  <cp:lastModifiedBy>Gauri Chopra</cp:lastModifiedBy>
  <cp:revision>1</cp:revision>
  <dcterms:created xsi:type="dcterms:W3CDTF">2024-02-19T09:09:10Z</dcterms:created>
  <dcterms:modified xsi:type="dcterms:W3CDTF">2024-02-19T09:09:58Z</dcterms:modified>
</cp:coreProperties>
</file>